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62" r:id="rId5"/>
    <p:sldId id="267" r:id="rId6"/>
    <p:sldId id="264" r:id="rId7"/>
    <p:sldId id="265" r:id="rId8"/>
    <p:sldId id="266" r:id="rId9"/>
  </p:sldIdLst>
  <p:sldSz cx="12192000" cy="6858000"/>
  <p:notesSz cx="7559675" cy="10691813"/>
  <p:defaultTextStyle>
    <a:defPPr>
      <a:defRPr lang="en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110" y="18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viewProps" Target="viewProps.xml"/><Relationship Id="rId5" Type="http://schemas.openxmlformats.org/officeDocument/2006/relationships/slide" Target="slides/slide3.xml"/><Relationship Id="rId10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838080" y="365040"/>
            <a:ext cx="10515240" cy="614412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pPr algn="ctr"/>
            <a:endParaRPr lang="fi-FI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 type="body"/>
          </p:nvPr>
        </p:nvSpPr>
        <p:spPr>
          <a:xfrm>
            <a:off x="838080" y="4098240"/>
            <a:ext cx="1051524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 type="body"/>
          </p:nvPr>
        </p:nvSpPr>
        <p:spPr>
          <a:xfrm>
            <a:off x="83808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 type="body"/>
          </p:nvPr>
        </p:nvSpPr>
        <p:spPr>
          <a:xfrm>
            <a:off x="6226200" y="4098240"/>
            <a:ext cx="513108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>
            <a:spAutoFit/>
          </a:bodyPr>
          <a:lstStyle/>
          <a:p>
            <a:endParaRPr lang="fi-FI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body"/>
          </p:nvPr>
        </p:nvSpPr>
        <p:spPr>
          <a:xfrm>
            <a:off x="439344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 type="body"/>
          </p:nvPr>
        </p:nvSpPr>
        <p:spPr>
          <a:xfrm>
            <a:off x="7949160" y="182556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 type="body"/>
          </p:nvPr>
        </p:nvSpPr>
        <p:spPr>
          <a:xfrm>
            <a:off x="83808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 type="body"/>
          </p:nvPr>
        </p:nvSpPr>
        <p:spPr>
          <a:xfrm>
            <a:off x="439344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 type="body"/>
          </p:nvPr>
        </p:nvSpPr>
        <p:spPr>
          <a:xfrm>
            <a:off x="7949160" y="4098240"/>
            <a:ext cx="3385800" cy="207504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fi-FI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</p:spPr>
        <p:txBody>
          <a:bodyPr anchor="b">
            <a:noAutofit/>
          </a:bodyPr>
          <a:lstStyle/>
          <a:p>
            <a:pPr algn="ctr">
              <a:lnSpc>
                <a:spcPct val="90000"/>
              </a:lnSpc>
            </a:pPr>
            <a:r>
              <a:rPr lang="fi-FI" sz="6000" b="0" strike="noStrike" spc="-1">
                <a:solidFill>
                  <a:srgbClr val="000000"/>
                </a:solidFill>
                <a:latin typeface="Calibri Light"/>
              </a:rPr>
              <a:t>Muokkaa ots. perustyyl. napsautt.</a:t>
            </a:r>
            <a:endParaRPr lang="fi-FI" sz="60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25579C89-04C8-43D2-8C26-33C33F484697}" type="datetime">
              <a:rPr lang="fi-FI" sz="1200" b="0" strike="noStrike" spc="-1">
                <a:solidFill>
                  <a:srgbClr val="8B8B8B"/>
                </a:solidFill>
                <a:latin typeface="Calibri"/>
              </a:rPr>
              <a:t>30.9.2019</a:t>
            </a:fld>
            <a:endParaRPr lang="fi-FI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i-FI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C2C4A812-3660-4424-9666-D595C125609A}" type="slidenum">
              <a:rPr lang="fi-FI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i-FI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800" b="0" strike="noStrike" spc="-1">
                <a:solidFill>
                  <a:srgbClr val="000000"/>
                </a:solidFill>
                <a:latin typeface="Calibri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2000" b="0" strike="noStrike" spc="-1">
                <a:solidFill>
                  <a:srgbClr val="000000"/>
                </a:solidFill>
                <a:latin typeface="Calibri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1800" b="0" strike="noStrike" spc="-1">
                <a:solidFill>
                  <a:srgbClr val="000000"/>
                </a:solidFill>
                <a:latin typeface="Calibri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fi-FI" sz="1800" b="0" strike="noStrike" spc="-1">
                <a:solidFill>
                  <a:srgbClr val="000000"/>
                </a:solidFill>
                <a:latin typeface="Calibri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solidFill>
                  <a:srgbClr val="000000"/>
                </a:solidFill>
                <a:latin typeface="Calibri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solidFill>
                  <a:srgbClr val="000000"/>
                </a:solidFill>
                <a:latin typeface="Calibri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fi-FI" sz="2000" b="0" strike="noStrike" spc="-1">
                <a:solidFill>
                  <a:srgbClr val="000000"/>
                </a:solidFill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sz="4400" b="0" strike="noStrike" spc="-1">
                <a:solidFill>
                  <a:srgbClr val="000000"/>
                </a:solidFill>
                <a:latin typeface="Calibri Light"/>
              </a:rPr>
              <a:t>Muokkaa ots. perustyyl. napsautt.</a:t>
            </a:r>
            <a:endParaRPr lang="fi-FI" sz="44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fi-FI" sz="2800" b="0" strike="noStrike" spc="-1">
                <a:solidFill>
                  <a:srgbClr val="000000"/>
                </a:solidFill>
                <a:latin typeface="Calibri"/>
              </a:rPr>
              <a:t>Muokkaa tekstin perustyylejä napsauttamalla</a:t>
            </a:r>
          </a:p>
          <a:p>
            <a:pPr marL="685800" lvl="1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i-FI" sz="2400" b="0" strike="noStrike" spc="-1">
                <a:solidFill>
                  <a:srgbClr val="000000"/>
                </a:solidFill>
                <a:latin typeface="Calibri"/>
              </a:rPr>
              <a:t>toinen taso</a:t>
            </a:r>
          </a:p>
          <a:p>
            <a:pPr marL="1143000" lvl="2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i-FI" sz="2000" b="0" strike="noStrike" spc="-1">
                <a:solidFill>
                  <a:srgbClr val="000000"/>
                </a:solidFill>
                <a:latin typeface="Calibri"/>
              </a:rPr>
              <a:t>kolmas taso</a:t>
            </a:r>
          </a:p>
          <a:p>
            <a:pPr marL="1600200" lvl="3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i-FI" sz="1800" b="0" strike="noStrike" spc="-1">
                <a:solidFill>
                  <a:srgbClr val="000000"/>
                </a:solidFill>
                <a:latin typeface="Calibri"/>
              </a:rPr>
              <a:t>neljäs taso</a:t>
            </a:r>
          </a:p>
          <a:p>
            <a:pPr marL="2057400" lvl="4" indent="-22824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</a:pPr>
            <a:r>
              <a:rPr lang="fi-FI" sz="1800" b="0" strike="noStrike" spc="-1">
                <a:solidFill>
                  <a:srgbClr val="000000"/>
                </a:solidFill>
                <a:latin typeface="Calibri"/>
              </a:rPr>
              <a:t>viides taso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3ACB17F-8AFE-48EB-8023-BF2AC58E6754}" type="datetime">
              <a:rPr lang="fi-FI" sz="1200" b="0" strike="noStrike" spc="-1">
                <a:solidFill>
                  <a:srgbClr val="8B8B8B"/>
                </a:solidFill>
                <a:latin typeface="Calibri"/>
              </a:rPr>
              <a:t>30.9.2019</a:t>
            </a:fld>
            <a:endParaRPr lang="fi-FI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endParaRPr lang="fi-FI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8BCC249B-4DAB-42AF-BA64-A568FCCF05C9}" type="slidenum">
              <a:rPr lang="fi-FI" sz="1200" b="0" strike="noStrike" spc="-1">
                <a:solidFill>
                  <a:srgbClr val="8B8B8B"/>
                </a:solidFill>
                <a:latin typeface="Calibri"/>
              </a:rPr>
              <a:t>‹#›</a:t>
            </a:fld>
            <a:endParaRPr lang="fi-FI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CustomShape 1"/>
          <p:cNvSpPr/>
          <p:nvPr/>
        </p:nvSpPr>
        <p:spPr>
          <a:xfrm>
            <a:off x="0" y="0"/>
            <a:ext cx="12192000" cy="2091427"/>
          </a:xfrm>
          <a:prstGeom prst="rect">
            <a:avLst/>
          </a:prstGeom>
          <a:solidFill>
            <a:schemeClr val="accent1">
              <a:lumMod val="50000"/>
              <a:alpha val="49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i-FI" sz="5400" b="0" strike="noStrike" spc="-1" dirty="0">
                <a:solidFill>
                  <a:schemeClr val="bg1"/>
                </a:solidFill>
                <a:latin typeface="Goudy Old Style"/>
              </a:rPr>
              <a:t>PHZ Game Studios</a:t>
            </a:r>
            <a:endParaRPr lang="fi-FI" sz="5400" b="0" strike="noStrike" spc="-1" dirty="0">
              <a:solidFill>
                <a:schemeClr val="bg1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i-FI" sz="4400" b="0" strike="noStrike" spc="-1" dirty="0">
                <a:solidFill>
                  <a:schemeClr val="bg1"/>
                </a:solidFill>
                <a:latin typeface="Goudy Old Style"/>
              </a:rPr>
              <a:t>Jesse Honkanen</a:t>
            </a:r>
            <a:endParaRPr lang="fi-FI" sz="4400" b="0" strike="noStrike" spc="-1" dirty="0">
              <a:solidFill>
                <a:schemeClr val="bg1"/>
              </a:solidFill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i-FI" sz="3200" b="0" strike="noStrike" spc="-1" dirty="0">
                <a:solidFill>
                  <a:schemeClr val="bg1"/>
                </a:solidFill>
                <a:latin typeface="Goudy Old Style"/>
              </a:rPr>
              <a:t>Lead Game Designer</a:t>
            </a:r>
            <a:endParaRPr lang="fi-FI" sz="3200" b="0" strike="noStrike" spc="-1" dirty="0">
              <a:solidFill>
                <a:schemeClr val="bg1"/>
              </a:solidFill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TextShape 1"/>
          <p:cNvSpPr txBox="1"/>
          <p:nvPr/>
        </p:nvSpPr>
        <p:spPr>
          <a:xfrm>
            <a:off x="659877" y="746280"/>
            <a:ext cx="6117996" cy="306396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sz="7200" b="1" strike="noStrike" spc="-1" dirty="0">
                <a:solidFill>
                  <a:srgbClr val="000000"/>
                </a:solidFill>
                <a:uFillTx/>
                <a:latin typeface="Goudy Old Style"/>
              </a:rPr>
              <a:t>Siege Castles</a:t>
            </a:r>
            <a:r>
              <a:rPr lang="fi-FI" sz="7200" b="1" strike="noStrike" spc="-1" dirty="0">
                <a:solidFill>
                  <a:srgbClr val="000000"/>
                </a:solidFill>
                <a:latin typeface="Goudy Old Style"/>
              </a:rPr>
              <a:t> is a Tactical Artillery game</a:t>
            </a:r>
          </a:p>
          <a:p>
            <a:pPr>
              <a:lnSpc>
                <a:spcPct val="90000"/>
              </a:lnSpc>
            </a:pPr>
            <a:endParaRPr lang="fi-FI" sz="4400" b="1" spc="-1" dirty="0">
              <a:solidFill>
                <a:srgbClr val="000000"/>
              </a:solidFill>
              <a:latin typeface="Goudy Old Style"/>
            </a:endParaRPr>
          </a:p>
        </p:txBody>
      </p:sp>
      <p:sp>
        <p:nvSpPr>
          <p:cNvPr id="84" name="TextShape 2"/>
          <p:cNvSpPr txBox="1"/>
          <p:nvPr/>
        </p:nvSpPr>
        <p:spPr>
          <a:xfrm>
            <a:off x="6904800" y="848412"/>
            <a:ext cx="3965040" cy="4021668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000" b="0" strike="noStrike" spc="-1" dirty="0">
                <a:solidFill>
                  <a:srgbClr val="000000"/>
                </a:solidFill>
                <a:latin typeface="Goudy Old Style"/>
              </a:rPr>
              <a:t> </a:t>
            </a:r>
            <a:r>
              <a:rPr lang="fi-FI" sz="4000" spc="-1" dirty="0">
                <a:solidFill>
                  <a:srgbClr val="000000"/>
                </a:solidFill>
                <a:latin typeface="Goudy Old Style"/>
              </a:rPr>
              <a:t>Real time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000" spc="-1" dirty="0">
                <a:solidFill>
                  <a:srgbClr val="000000"/>
                </a:solidFill>
                <a:latin typeface="Goudy Old Style"/>
              </a:rPr>
              <a:t> Physics based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000" b="0" strike="noStrike" spc="-1" dirty="0">
                <a:solidFill>
                  <a:srgbClr val="000000"/>
                </a:solidFill>
                <a:latin typeface="Goudy Old Style"/>
              </a:rPr>
              <a:t> Castle vs Castle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000" spc="-1" dirty="0">
                <a:solidFill>
                  <a:srgbClr val="000000"/>
                </a:solidFill>
                <a:latin typeface="Goudy Old Style"/>
              </a:rPr>
              <a:t> Android &amp; iOS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000" spc="-1" dirty="0">
                <a:solidFill>
                  <a:srgbClr val="000000"/>
                </a:solidFill>
                <a:latin typeface="Goudy Old Style"/>
              </a:rPr>
              <a:t> Early Access</a:t>
            </a:r>
          </a:p>
        </p:txBody>
      </p:sp>
      <p:pic>
        <p:nvPicPr>
          <p:cNvPr id="2" name="Siege_Castles_Trailer_AdCampaignB02_Q3-2019">
            <a:hlinkClick r:id="" action="ppaction://media"/>
            <a:extLst>
              <a:ext uri="{FF2B5EF4-FFF2-40B4-BE49-F238E27FC236}">
                <a16:creationId xmlns:a16="http://schemas.microsoft.com/office/drawing/2014/main" id="{3A497913-4D5A-4C84-92E3-16C944E409D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57153" y="0"/>
            <a:ext cx="5486400" cy="6857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014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CustomShape 1"/>
          <p:cNvSpPr/>
          <p:nvPr/>
        </p:nvSpPr>
        <p:spPr>
          <a:xfrm>
            <a:off x="10497240" y="2528640"/>
            <a:ext cx="1007640" cy="251676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6" name="CustomShape 2"/>
          <p:cNvSpPr/>
          <p:nvPr/>
        </p:nvSpPr>
        <p:spPr>
          <a:xfrm rot="10800000">
            <a:off x="6634076" y="2308500"/>
            <a:ext cx="1007640" cy="2516760"/>
          </a:xfrm>
          <a:prstGeom prst="curvedLeftArrow">
            <a:avLst>
              <a:gd name="adj1" fmla="val 25000"/>
              <a:gd name="adj2" fmla="val 50000"/>
              <a:gd name="adj3" fmla="val 25000"/>
            </a:avLst>
          </a:prstGeom>
          <a:solidFill>
            <a:schemeClr val="accent2"/>
          </a:solidFill>
          <a:ln w="9360">
            <a:solidFill>
              <a:schemeClr val="tx1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87" name="CustomShape 3"/>
          <p:cNvSpPr/>
          <p:nvPr/>
        </p:nvSpPr>
        <p:spPr>
          <a:xfrm>
            <a:off x="7787160" y="1998000"/>
            <a:ext cx="2709720" cy="3414866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i-FI" sz="4400" b="0" strike="noStrike" spc="-1" dirty="0">
                <a:solidFill>
                  <a:srgbClr val="000000"/>
                </a:solidFill>
                <a:latin typeface="Goudy Old Style"/>
              </a:rPr>
              <a:t>Design / Adjust</a:t>
            </a:r>
            <a:endParaRPr lang="fi-FI" sz="44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endParaRPr lang="fi-FI" sz="40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</a:pPr>
            <a:r>
              <a:rPr lang="fi-FI" sz="4400" b="0" strike="noStrike" spc="-1" dirty="0">
                <a:solidFill>
                  <a:srgbClr val="000000"/>
                </a:solidFill>
                <a:latin typeface="Goudy Old Style"/>
              </a:rPr>
              <a:t>Intense Combat</a:t>
            </a:r>
            <a:endParaRPr lang="fi-FI" sz="4400" b="0" strike="noStrike" spc="-1" dirty="0">
              <a:latin typeface="Arial"/>
            </a:endParaRPr>
          </a:p>
        </p:txBody>
      </p:sp>
      <p:sp>
        <p:nvSpPr>
          <p:cNvPr id="88" name="CustomShape 4"/>
          <p:cNvSpPr/>
          <p:nvPr/>
        </p:nvSpPr>
        <p:spPr>
          <a:xfrm>
            <a:off x="6494040" y="923760"/>
            <a:ext cx="5103360" cy="95265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fi-FI" sz="5600" strike="noStrike" spc="-1" dirty="0">
                <a:solidFill>
                  <a:srgbClr val="000000"/>
                </a:solidFill>
                <a:latin typeface="Goudy Old Style" panose="02020502050305020303" pitchFamily="18" charset="0"/>
              </a:rPr>
              <a:t>Game Loop</a:t>
            </a:r>
            <a:endParaRPr lang="fi-FI" sz="5600" strike="noStrike" spc="-1" dirty="0">
              <a:latin typeface="Goudy Old Style" panose="02020502050305020303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3"/>
          <p:cNvSpPr/>
          <p:nvPr/>
        </p:nvSpPr>
        <p:spPr>
          <a:xfrm>
            <a:off x="2300140" y="1152397"/>
            <a:ext cx="7091288" cy="46757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 Customize your castle to suit your strategy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 Expand your kingdom</a:t>
            </a:r>
            <a:endParaRPr lang="fi-FI" sz="4200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 Unlock new materials, spells, troops &amp; siege weapons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endParaRPr lang="fi-FI" sz="4200" b="0" strike="noStrike" spc="-1" dirty="0">
              <a:solidFill>
                <a:srgbClr val="000000"/>
              </a:solidFill>
              <a:latin typeface="Goudy Old Style"/>
            </a:endParaRPr>
          </a:p>
          <a:p>
            <a:pPr marL="36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Easy to learn, hard to master</a:t>
            </a:r>
            <a:endParaRPr lang="fi-FI" sz="42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574552100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CustomShape 3"/>
          <p:cNvSpPr/>
          <p:nvPr/>
        </p:nvSpPr>
        <p:spPr>
          <a:xfrm>
            <a:off x="2300140" y="946291"/>
            <a:ext cx="7098384" cy="561239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lvl="1" algn="ctr">
              <a:lnSpc>
                <a:spcPct val="90000"/>
              </a:lnSpc>
            </a:pPr>
            <a:r>
              <a:rPr lang="en-US" sz="5600" spc="-1" dirty="0">
                <a:solidFill>
                  <a:srgbClr val="000000"/>
                </a:solidFill>
                <a:latin typeface="Goudy Old Style" panose="02020502050305020303" pitchFamily="18" charset="0"/>
              </a:rPr>
              <a:t>Flexible &amp; </a:t>
            </a:r>
            <a:r>
              <a:rPr lang="fi-FI" sz="5600" b="0" strike="noStrike" spc="-1" dirty="0">
                <a:solidFill>
                  <a:srgbClr val="000000"/>
                </a:solidFill>
                <a:latin typeface="Goudy Old Style"/>
              </a:rPr>
              <a:t>Fair</a:t>
            </a:r>
          </a:p>
          <a:p>
            <a:pPr lvl="1" algn="ctr">
              <a:lnSpc>
                <a:spcPct val="90000"/>
              </a:lnSpc>
            </a:pPr>
            <a:endParaRPr lang="fi-FI" sz="2400" b="0" strike="noStrike" spc="-1" dirty="0">
              <a:latin typeface="Arial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i-FI" sz="4200" b="0" strike="noStrike" spc="-1" dirty="0">
                <a:solidFill>
                  <a:srgbClr val="000000"/>
                </a:solidFill>
                <a:latin typeface="Goudy Old Style"/>
              </a:rPr>
              <a:t>Free to Play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i-FI" sz="4200" b="0" strike="noStrike" spc="-1" dirty="0">
                <a:solidFill>
                  <a:srgbClr val="000000"/>
                </a:solidFill>
                <a:latin typeface="Goudy Old Style"/>
              </a:rPr>
              <a:t>Power Score for </a:t>
            </a: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balanced matches</a:t>
            </a: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r>
              <a:rPr lang="fi-FI" sz="4200" b="0" strike="noStrike" spc="-1" dirty="0">
                <a:solidFill>
                  <a:srgbClr val="000000"/>
                </a:solidFill>
                <a:latin typeface="Goudy Old Style"/>
              </a:rPr>
              <a:t>Paying</a:t>
            </a:r>
            <a:r>
              <a:rPr lang="fi-FI" sz="4200" spc="-1" dirty="0">
                <a:solidFill>
                  <a:srgbClr val="000000"/>
                </a:solidFill>
                <a:latin typeface="Goudy Old Style"/>
              </a:rPr>
              <a:t> customers get more options earlier and access to </a:t>
            </a:r>
            <a:r>
              <a:rPr lang="fi-FI" sz="4200" i="1" spc="-1" dirty="0">
                <a:solidFill>
                  <a:srgbClr val="000000"/>
                </a:solidFill>
                <a:latin typeface="Goudy Old Style"/>
              </a:rPr>
              <a:t>cosmetic customization</a:t>
            </a:r>
            <a:endParaRPr lang="fi-FI" sz="4200" b="0" i="1" strike="noStrike" spc="-1" dirty="0">
              <a:solidFill>
                <a:srgbClr val="000000"/>
              </a:solidFill>
              <a:latin typeface="Goudy Old Style"/>
            </a:endParaRPr>
          </a:p>
          <a:p>
            <a:pPr marL="343080" indent="-342720">
              <a:lnSpc>
                <a:spcPct val="100000"/>
              </a:lnSpc>
              <a:buClr>
                <a:srgbClr val="000000"/>
              </a:buClr>
              <a:buFont typeface="Wingdings" charset="2"/>
              <a:buChar char=""/>
            </a:pPr>
            <a:endParaRPr lang="fi-FI" sz="2400" b="0" strike="noStrike" spc="-1" dirty="0">
              <a:latin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TextShape 2"/>
          <p:cNvSpPr txBox="1"/>
          <p:nvPr/>
        </p:nvSpPr>
        <p:spPr>
          <a:xfrm>
            <a:off x="838080" y="1118681"/>
            <a:ext cx="10515240" cy="5057839"/>
          </a:xfrm>
          <a:prstGeom prst="rect">
            <a:avLst/>
          </a:prstGeom>
          <a:noFill/>
          <a:ln>
            <a:noFill/>
          </a:ln>
        </p:spPr>
        <p:txBody>
          <a:bodyPr>
            <a:normAutofit lnSpcReduction="10000"/>
          </a:bodyPr>
          <a:lstStyle/>
          <a:p>
            <a:pPr marL="36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r>
              <a:rPr lang="fi-FI" sz="5400" spc="-1" dirty="0">
                <a:solidFill>
                  <a:srgbClr val="000000"/>
                </a:solidFill>
                <a:latin typeface="Goudy Old Style"/>
              </a:rPr>
              <a:t> </a:t>
            </a:r>
            <a:r>
              <a:rPr lang="fi-FI" sz="6200" spc="-1" dirty="0">
                <a:solidFill>
                  <a:srgbClr val="000000"/>
                </a:solidFill>
                <a:latin typeface="Goudy Old Style"/>
              </a:rPr>
              <a:t>Steadily growing team</a:t>
            </a:r>
            <a:endParaRPr lang="fi-FI" sz="6200" spc="-1" dirty="0">
              <a:solidFill>
                <a:srgbClr val="000000"/>
              </a:solidFill>
              <a:latin typeface="Calibri"/>
            </a:endParaRPr>
          </a:p>
          <a:p>
            <a:pPr marL="360" algn="ctr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</a:pPr>
            <a:endParaRPr lang="fi-FI" sz="3600" b="0" strike="noStrike" spc="-1" dirty="0">
              <a:solidFill>
                <a:srgbClr val="000000"/>
              </a:solidFill>
              <a:latin typeface="Goudy Old Style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400" spc="-1" dirty="0">
                <a:solidFill>
                  <a:srgbClr val="000000"/>
                </a:solidFill>
                <a:latin typeface="Goudy Old Style"/>
              </a:rPr>
              <a:t> 2 Programmers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400" spc="-1" dirty="0">
                <a:solidFill>
                  <a:srgbClr val="000000"/>
                </a:solidFill>
                <a:latin typeface="Goudy Old Style"/>
              </a:rPr>
              <a:t> 2 Artists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400" spc="-1" dirty="0">
                <a:solidFill>
                  <a:srgbClr val="000000"/>
                </a:solidFill>
                <a:latin typeface="Goudy Old Style"/>
              </a:rPr>
              <a:t> 1 Designer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400" spc="-1" dirty="0">
                <a:solidFill>
                  <a:srgbClr val="000000"/>
                </a:solidFill>
                <a:latin typeface="Goudy Old Style"/>
              </a:rPr>
              <a:t> Shared vision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Wingdings" charset="2"/>
              <a:buChar char=""/>
            </a:pPr>
            <a:r>
              <a:rPr lang="fi-FI" sz="4400" b="0" strike="noStrike" spc="-1" dirty="0">
                <a:solidFill>
                  <a:srgbClr val="000000"/>
                </a:solidFill>
                <a:latin typeface="Goudy Old Style"/>
              </a:rPr>
              <a:t> Additional resources of PHZ Full Stack Oy</a:t>
            </a:r>
            <a:endParaRPr lang="fi-FI" sz="44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TextShape 1"/>
          <p:cNvSpPr txBox="1"/>
          <p:nvPr/>
        </p:nvSpPr>
        <p:spPr>
          <a:xfrm>
            <a:off x="0" y="0"/>
            <a:ext cx="12192000" cy="1595336"/>
          </a:xfrm>
          <a:prstGeom prst="rect">
            <a:avLst/>
          </a:prstGeom>
          <a:solidFill>
            <a:schemeClr val="accent2">
              <a:lumMod val="20000"/>
              <a:lumOff val="80000"/>
              <a:alpha val="50000"/>
            </a:schemeClr>
          </a:solidFill>
          <a:ln>
            <a:noFill/>
          </a:ln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fi-FI" sz="5800" spc="-1" dirty="0">
                <a:solidFill>
                  <a:srgbClr val="000000"/>
                </a:solidFill>
                <a:latin typeface="Goudy Old Style"/>
              </a:rPr>
              <a:t>Thank you ! Forum 👉 https://gs.phz.fi</a:t>
            </a:r>
          </a:p>
          <a:p>
            <a:pPr>
              <a:lnSpc>
                <a:spcPct val="90000"/>
              </a:lnSpc>
            </a:pPr>
            <a:r>
              <a:rPr lang="fi-FI" sz="5800" b="0" strike="noStrike" spc="-1" dirty="0">
                <a:solidFill>
                  <a:srgbClr val="000000"/>
                </a:solidFill>
                <a:latin typeface="Goudy Old Style"/>
              </a:rPr>
              <a:t>Email: jesse.honkanen@phz.fi</a:t>
            </a:r>
            <a:endParaRPr lang="fi-FI" sz="5800" b="0" strike="noStrike" spc="-1" dirty="0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10041</TotalTime>
  <Words>136</Words>
  <Application>Microsoft Office PowerPoint</Application>
  <PresentationFormat>Widescreen</PresentationFormat>
  <Paragraphs>32</Paragraphs>
  <Slides>7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Calibri</vt:lpstr>
      <vt:lpstr>Calibri Light</vt:lpstr>
      <vt:lpstr>Goudy Old Style</vt:lpstr>
      <vt:lpstr>Symbol</vt:lpstr>
      <vt:lpstr>Times New Roman</vt:lpstr>
      <vt:lpstr>Wingdings</vt:lpstr>
      <vt:lpstr>Office Theme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subject/>
  <dc:creator>nemps</dc:creator>
  <dc:description/>
  <cp:lastModifiedBy>Pharazon AB</cp:lastModifiedBy>
  <cp:revision>44</cp:revision>
  <dcterms:created xsi:type="dcterms:W3CDTF">2019-05-19T16:34:44Z</dcterms:created>
  <dcterms:modified xsi:type="dcterms:W3CDTF">2019-09-30T13:46:19Z</dcterms:modified>
  <dc:language>fi-FI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ppVersion">
    <vt:lpwstr>16.0000</vt:lpwstr>
  </property>
  <property fmtid="{D5CDD505-2E9C-101B-9397-08002B2CF9AE}" pid="3" name="HiddenSlides">
    <vt:i4>0</vt:i4>
  </property>
  <property fmtid="{D5CDD505-2E9C-101B-9397-08002B2CF9AE}" pid="4" name="HyperlinksChanged">
    <vt:bool>false</vt:bool>
  </property>
  <property fmtid="{D5CDD505-2E9C-101B-9397-08002B2CF9AE}" pid="5" name="LinksUpToDate">
    <vt:bool>false</vt:bool>
  </property>
  <property fmtid="{D5CDD505-2E9C-101B-9397-08002B2CF9AE}" pid="6" name="MMClips">
    <vt:i4>0</vt:i4>
  </property>
  <property fmtid="{D5CDD505-2E9C-101B-9397-08002B2CF9AE}" pid="7" name="Notes">
    <vt:i4>0</vt:i4>
  </property>
  <property fmtid="{D5CDD505-2E9C-101B-9397-08002B2CF9AE}" pid="8" name="PresentationFormat">
    <vt:lpwstr>Laajakuva</vt:lpwstr>
  </property>
  <property fmtid="{D5CDD505-2E9C-101B-9397-08002B2CF9AE}" pid="9" name="ScaleCrop">
    <vt:bool>false</vt:bool>
  </property>
  <property fmtid="{D5CDD505-2E9C-101B-9397-08002B2CF9AE}" pid="10" name="ShareDoc">
    <vt:bool>false</vt:bool>
  </property>
  <property fmtid="{D5CDD505-2E9C-101B-9397-08002B2CF9AE}" pid="11" name="Slides">
    <vt:i4>11</vt:i4>
  </property>
</Properties>
</file>